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2438400" cy="9144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mage result for mechanical  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019550" cy="2286000"/>
          </a:xfrm>
          <a:prstGeom prst="rect">
            <a:avLst/>
          </a:prstGeom>
          <a:noFill/>
        </p:spPr>
      </p:pic>
      <p:sp>
        <p:nvSpPr>
          <p:cNvPr id="5" name="Content Placeholder 4"/>
          <p:cNvSpPr txBox="1">
            <a:spLocks noGrp="1"/>
          </p:cNvSpPr>
          <p:nvPr>
            <p:ph type="subTitle" idx="1"/>
          </p:nvPr>
        </p:nvSpPr>
        <p:spPr>
          <a:xfrm>
            <a:off x="228600" y="5257800"/>
            <a:ext cx="7854696" cy="1191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Prepared by: Mr.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Navneet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Gupta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(Government Polytechnic College,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Ambala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5" descr="C:\Users\mohit mittal\Desktop\Nockenwelle_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 Profile:-</a:t>
            </a:r>
            <a:endParaRPr lang="en-GB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391400" cy="520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 Profile:-</a:t>
            </a:r>
            <a:endParaRPr lang="en-GB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777990" cy="45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 Displacement Graph</a:t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Image result for displacement graph of a 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61555"/>
            <a:ext cx="7086600" cy="4631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Easily designed to coordinate large numbers of input/output motion requirements.</a:t>
            </a:r>
            <a:endParaRPr lang="en-GB" dirty="0" smtClean="0"/>
          </a:p>
          <a:p>
            <a:r>
              <a:rPr lang="en-IN" dirty="0" smtClean="0"/>
              <a:t>Occupy less space.</a:t>
            </a:r>
            <a:endParaRPr lang="en-GB" dirty="0" smtClean="0"/>
          </a:p>
          <a:p>
            <a:r>
              <a:rPr lang="en-IN" dirty="0" smtClean="0"/>
              <a:t>Easy to obtain dynamic balance.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831067">
            <a:off x="1349612" y="2967335"/>
            <a:ext cx="64447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What Is a Cam?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cam is a mechanical link which converts rotary motion into linear motion or vice versa.</a:t>
            </a:r>
            <a:endParaRPr lang="en-GB" dirty="0" smtClean="0"/>
          </a:p>
          <a:p>
            <a:r>
              <a:rPr lang="en-IN" dirty="0" smtClean="0"/>
              <a:t>A cam mechanism usually consists of two moving elements, The cam &amp; the Follower Mounted on a fixed frame.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 Mechanism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Necessary elements of a cam mechanism are:-</a:t>
            </a:r>
            <a:endParaRPr lang="en-GB" dirty="0" smtClean="0"/>
          </a:p>
          <a:p>
            <a:r>
              <a:rPr lang="en-IN" dirty="0" smtClean="0"/>
              <a:t>A driver member known as the cam.</a:t>
            </a:r>
            <a:endParaRPr lang="en-GB" dirty="0" smtClean="0"/>
          </a:p>
          <a:p>
            <a:r>
              <a:rPr lang="en-IN" dirty="0" smtClean="0"/>
              <a:t>A driven member known as the follower.</a:t>
            </a:r>
            <a:endParaRPr lang="en-GB" dirty="0" smtClean="0"/>
          </a:p>
          <a:p>
            <a:r>
              <a:rPr lang="en-IN" dirty="0" smtClean="0"/>
              <a:t>A frame which supports the cam and guide the follower.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7890" name="Picture 2" descr="Image result for cam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962275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Types of Cam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Following are the commonly used types of cams:-</a:t>
            </a:r>
            <a:endParaRPr lang="en-GB" dirty="0" smtClean="0"/>
          </a:p>
          <a:p>
            <a:r>
              <a:rPr lang="en-IN" dirty="0" smtClean="0"/>
              <a:t>Plate Cam.</a:t>
            </a:r>
            <a:endParaRPr lang="en-GB" dirty="0" smtClean="0"/>
          </a:p>
          <a:p>
            <a:r>
              <a:rPr lang="en-IN" dirty="0" smtClean="0"/>
              <a:t>Face Cam.</a:t>
            </a:r>
            <a:endParaRPr lang="en-GB" dirty="0" smtClean="0"/>
          </a:p>
          <a:p>
            <a:r>
              <a:rPr lang="en-IN" dirty="0" smtClean="0"/>
              <a:t>Cylindrical Cam.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Plate Cam:-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Sometimes </a:t>
            </a:r>
            <a:r>
              <a:rPr lang="en-IN" dirty="0" smtClean="0"/>
              <a:t>called a disc, radial or edge cam. Made up </a:t>
            </a:r>
            <a:r>
              <a:rPr lang="en-IN" dirty="0" smtClean="0"/>
              <a:t>of</a:t>
            </a:r>
          </a:p>
          <a:p>
            <a:pPr>
              <a:buNone/>
            </a:pPr>
            <a:r>
              <a:rPr lang="en-IN" dirty="0" smtClean="0"/>
              <a:t>a </a:t>
            </a:r>
            <a:r>
              <a:rPr lang="en-IN" dirty="0" smtClean="0"/>
              <a:t>flat plate or disc with an edge profile to </a:t>
            </a:r>
            <a:r>
              <a:rPr lang="en-IN" dirty="0" smtClean="0"/>
              <a:t>transmit</a:t>
            </a:r>
          </a:p>
          <a:p>
            <a:pPr>
              <a:buNone/>
            </a:pPr>
            <a:r>
              <a:rPr lang="en-IN" dirty="0" smtClean="0"/>
              <a:t>motion</a:t>
            </a:r>
            <a:r>
              <a:rPr lang="en-IN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5842" name="Picture 2" descr="Image result for plate 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7724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Face cam:-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r>
              <a:rPr lang="en-IN" dirty="0" smtClean="0"/>
              <a:t>In its flat surface, the rotary cam has a groove cut within follower riding on the face of a disk. Its motion parallel to the axis of cam.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4818" name="Picture 2" descr="Image result for mechanical face 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4826000" cy="361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Cylindrical cam:-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IN" dirty="0" smtClean="0"/>
              <a:t>Sometimes called as a Barrel Cam. Its Curved Surface has a groove machined, within which a follower moves upwards. When follower reaches the top, The cam rotates in the opposite direction and moves back down.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Image result for mechanical face c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6" name="Picture 4" descr="Image result for mechanical face c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71800"/>
            <a:ext cx="4648201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Types of Followers:-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89120"/>
          </a:xfrm>
        </p:spPr>
        <p:txBody>
          <a:bodyPr/>
          <a:lstStyle/>
          <a:p>
            <a:pPr marL="0" indent="12700" algn="just">
              <a:buNone/>
            </a:pPr>
            <a:r>
              <a:rPr lang="en-IN" dirty="0" smtClean="0"/>
              <a:t>There are different types of followers but the all slide </a:t>
            </a:r>
            <a:r>
              <a:rPr lang="en-IN" dirty="0" smtClean="0"/>
              <a:t>or roll </a:t>
            </a:r>
            <a:r>
              <a:rPr lang="en-IN" dirty="0" smtClean="0"/>
              <a:t>on the edge of a cam. Various types are </a:t>
            </a:r>
            <a:r>
              <a:rPr lang="en-IN" dirty="0" smtClean="0"/>
              <a:t>shown below</a:t>
            </a:r>
            <a:r>
              <a:rPr lang="en-IN" dirty="0" smtClean="0"/>
              <a:t>:-</a:t>
            </a:r>
            <a:endParaRPr lang="en-GB" dirty="0" smtClean="0"/>
          </a:p>
          <a:p>
            <a:r>
              <a:rPr lang="en-IN" dirty="0" smtClean="0"/>
              <a:t>Flat Follower</a:t>
            </a:r>
            <a:endParaRPr lang="en-GB" dirty="0" smtClean="0"/>
          </a:p>
          <a:p>
            <a:r>
              <a:rPr lang="en-IN" dirty="0" smtClean="0"/>
              <a:t>Point/Knife Follower</a:t>
            </a:r>
            <a:endParaRPr lang="en-GB" dirty="0" smtClean="0"/>
          </a:p>
          <a:p>
            <a:r>
              <a:rPr lang="en-IN" dirty="0" smtClean="0"/>
              <a:t>Roller Follower</a:t>
            </a:r>
            <a:endParaRPr lang="en-GB" dirty="0" smtClean="0"/>
          </a:p>
          <a:p>
            <a:r>
              <a:rPr lang="en-IN" dirty="0" smtClean="0"/>
              <a:t>Offset Follower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2770" name="Picture 2" descr="Image result for types of fol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343400"/>
            <a:ext cx="6623985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Cam Profile:-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IN" dirty="0" smtClean="0"/>
              <a:t>   Cams </a:t>
            </a:r>
            <a:r>
              <a:rPr lang="en-IN" dirty="0" smtClean="0"/>
              <a:t>can be shaped in a number of ways and it </a:t>
            </a:r>
            <a:r>
              <a:rPr lang="en-IN" dirty="0" smtClean="0"/>
              <a:t>is determined </a:t>
            </a:r>
            <a:r>
              <a:rPr lang="en-IN" dirty="0" smtClean="0"/>
              <a:t>by the way the follower is to move. </a:t>
            </a:r>
            <a:r>
              <a:rPr lang="en-IN" dirty="0" smtClean="0"/>
              <a:t>The shape </a:t>
            </a:r>
            <a:r>
              <a:rPr lang="en-IN" dirty="0" smtClean="0"/>
              <a:t>of the cam is called the CAM </a:t>
            </a:r>
            <a:r>
              <a:rPr lang="en-IN" dirty="0" smtClean="0"/>
              <a:t>PROFILE. Examples </a:t>
            </a:r>
            <a:r>
              <a:rPr lang="en-IN" dirty="0" smtClean="0"/>
              <a:t>of various cam profiles can be seen below.</a:t>
            </a:r>
            <a:endParaRPr lang="en-GB" dirty="0" smtClean="0"/>
          </a:p>
          <a:p>
            <a:r>
              <a:rPr lang="en-IN" dirty="0" smtClean="0"/>
              <a:t>Pear Shaped Cam</a:t>
            </a:r>
            <a:endParaRPr lang="en-GB" dirty="0" smtClean="0"/>
          </a:p>
          <a:p>
            <a:r>
              <a:rPr lang="en-IN" dirty="0" smtClean="0"/>
              <a:t>Circular Shaped Cam</a:t>
            </a:r>
            <a:endParaRPr lang="en-GB" dirty="0" smtClean="0"/>
          </a:p>
          <a:p>
            <a:r>
              <a:rPr lang="en-IN" dirty="0" smtClean="0"/>
              <a:t>Heart Shaped Cam</a:t>
            </a:r>
            <a:endParaRPr lang="en-GB" dirty="0" smtClean="0"/>
          </a:p>
          <a:p>
            <a:r>
              <a:rPr lang="en-IN" dirty="0" smtClean="0"/>
              <a:t>Drop Shaped Cam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353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Cams</vt:lpstr>
      <vt:lpstr>What Is a Cam? </vt:lpstr>
      <vt:lpstr>Cam Mechanism </vt:lpstr>
      <vt:lpstr>Types of Cam </vt:lpstr>
      <vt:lpstr>Plate Cam:- </vt:lpstr>
      <vt:lpstr>Face cam:- </vt:lpstr>
      <vt:lpstr>Cylindrical cam:- </vt:lpstr>
      <vt:lpstr>Types of Followers:- </vt:lpstr>
      <vt:lpstr>Cam Profile:-     </vt:lpstr>
      <vt:lpstr>Cam Profile:-</vt:lpstr>
      <vt:lpstr>Cam Profile:-</vt:lpstr>
      <vt:lpstr>Cam Displacement Graph </vt:lpstr>
      <vt:lpstr>Advantages 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</dc:title>
  <dc:creator/>
  <cp:lastModifiedBy>mohit mittal</cp:lastModifiedBy>
  <cp:revision>6</cp:revision>
  <dcterms:created xsi:type="dcterms:W3CDTF">2006-08-16T00:00:00Z</dcterms:created>
  <dcterms:modified xsi:type="dcterms:W3CDTF">2018-09-20T15:25:37Z</dcterms:modified>
</cp:coreProperties>
</file>